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4984-7459-464C-857E-B68E0EF36F2C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34CDDD-9F3F-4C8D-A2D0-E3B77695BDF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4984-7459-464C-857E-B68E0EF36F2C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CDDD-9F3F-4C8D-A2D0-E3B77695BD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4984-7459-464C-857E-B68E0EF36F2C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CDDD-9F3F-4C8D-A2D0-E3B77695BD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4984-7459-464C-857E-B68E0EF36F2C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CDDD-9F3F-4C8D-A2D0-E3B77695BD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4984-7459-464C-857E-B68E0EF36F2C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CDDD-9F3F-4C8D-A2D0-E3B77695BDF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4984-7459-464C-857E-B68E0EF36F2C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CDDD-9F3F-4C8D-A2D0-E3B77695BDF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4984-7459-464C-857E-B68E0EF36F2C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CDDD-9F3F-4C8D-A2D0-E3B77695BDF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4984-7459-464C-857E-B68E0EF36F2C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CDDD-9F3F-4C8D-A2D0-E3B77695BD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4984-7459-464C-857E-B68E0EF36F2C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CDDD-9F3F-4C8D-A2D0-E3B77695BD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4984-7459-464C-857E-B68E0EF36F2C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CDDD-9F3F-4C8D-A2D0-E3B77695BD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4984-7459-464C-857E-B68E0EF36F2C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CDDD-9F3F-4C8D-A2D0-E3B77695BD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9FD4984-7459-464C-857E-B68E0EF36F2C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534CDDD-9F3F-4C8D-A2D0-E3B77695BDF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rtfolioperm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2599929"/>
          </a:xfrm>
        </p:spPr>
        <p:txBody>
          <a:bodyPr/>
          <a:lstStyle/>
          <a:p>
            <a:r>
              <a:rPr lang="ru-RU" dirty="0" smtClean="0"/>
              <a:t>Портфолио учащихся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429000"/>
            <a:ext cx="7560840" cy="1872208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hlinkClick r:id="rId2"/>
              </a:rPr>
              <a:t>www.portfolioperm.ru</a:t>
            </a:r>
            <a:endParaRPr lang="en-US" sz="4800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8004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23528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ru-RU" dirty="0" smtClean="0"/>
              <a:t>Нажать «ВХОД»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556792"/>
            <a:ext cx="8635383" cy="485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956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95536"/>
          </a:xfrm>
        </p:spPr>
        <p:txBody>
          <a:bodyPr/>
          <a:lstStyle/>
          <a:p>
            <a:r>
              <a:rPr lang="ru-RU" dirty="0" smtClean="0"/>
              <a:t>2. Ввести логин и пароль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95" y="1600200"/>
            <a:ext cx="8941201" cy="502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2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600200"/>
          </a:xfrm>
        </p:spPr>
        <p:txBody>
          <a:bodyPr/>
          <a:lstStyle/>
          <a:p>
            <a:r>
              <a:rPr lang="en-US" dirty="0" smtClean="0"/>
              <a:t>3</a:t>
            </a:r>
            <a:r>
              <a:rPr lang="ru-RU" dirty="0" smtClean="0"/>
              <a:t>. Нажать </a:t>
            </a:r>
            <a:br>
              <a:rPr lang="ru-RU" dirty="0" smtClean="0"/>
            </a:br>
            <a:r>
              <a:rPr lang="ru-RU" dirty="0" smtClean="0"/>
              <a:t>«ИЗМЕНИТЬ ПРОФИЛЬ»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8541154" cy="480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355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96944" cy="1051520"/>
          </a:xfrm>
        </p:spPr>
        <p:txBody>
          <a:bodyPr/>
          <a:lstStyle/>
          <a:p>
            <a:r>
              <a:rPr lang="ru-RU" dirty="0" smtClean="0"/>
              <a:t>4. Заполнить и сохранить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8635383" cy="485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6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Если указать электронный адрес, под которым заполнялось портфолио в предыдущей системе, появится огромная надпись «ИМПОРТИРОВАТЬ». Нажатие на нее позволяет импортировать портфолио из старой системы 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64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9036496" cy="1051520"/>
          </a:xfrm>
        </p:spPr>
        <p:txBody>
          <a:bodyPr/>
          <a:lstStyle/>
          <a:p>
            <a:r>
              <a:rPr lang="en-US" sz="4000" dirty="0" smtClean="0"/>
              <a:t>5</a:t>
            </a:r>
            <a:r>
              <a:rPr lang="ru-RU" sz="4000" dirty="0" smtClean="0"/>
              <a:t>. Выбрать раздел «КАПИТАЛ»</a:t>
            </a:r>
            <a:br>
              <a:rPr lang="ru-RU" sz="4000" dirty="0" smtClean="0"/>
            </a:br>
            <a:r>
              <a:rPr lang="ru-RU" sz="4000" dirty="0" smtClean="0"/>
              <a:t>6. Нажать «Добавить достижение»</a:t>
            </a:r>
            <a:endParaRPr lang="ru-RU" sz="4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8704967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7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483568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ru-RU" sz="4000" dirty="0" smtClean="0"/>
              <a:t>7. Заполнить предложенные поля и прикрепить фотографию сертификата</a:t>
            </a:r>
            <a:endParaRPr lang="ru-RU" sz="40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8883825" cy="499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58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8. Перейти к добавлению следующего достижения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На достижении сначала появляется пометка «не одобрено». Это не значит, что достижение добавлено неправильно, это значит, что классный руководитель еще не успел его проверить и одобрить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37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108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Портфолио учащихся</vt:lpstr>
      <vt:lpstr>1. Нажать «ВХОД»</vt:lpstr>
      <vt:lpstr>2. Ввести логин и пароль</vt:lpstr>
      <vt:lpstr>3. Нажать  «ИЗМЕНИТЬ ПРОФИЛЬ»</vt:lpstr>
      <vt:lpstr>4. Заполнить и сохранить</vt:lpstr>
      <vt:lpstr>ВНИМАНИЕ!</vt:lpstr>
      <vt:lpstr>5. Выбрать раздел «КАПИТАЛ» 6. Нажать «Добавить достижение»</vt:lpstr>
      <vt:lpstr>7. Заполнить предложенные поля и прикрепить фотографию сертификата</vt:lpstr>
      <vt:lpstr>8. Перейти к добавлению следующего достижения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учащихся</dc:title>
  <dc:creator>Валерия Кетова</dc:creator>
  <cp:lastModifiedBy>Валерия Кетова</cp:lastModifiedBy>
  <cp:revision>7</cp:revision>
  <dcterms:created xsi:type="dcterms:W3CDTF">2018-03-20T17:46:57Z</dcterms:created>
  <dcterms:modified xsi:type="dcterms:W3CDTF">2018-03-20T18:30:31Z</dcterms:modified>
</cp:coreProperties>
</file>